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0" r:id="rId3"/>
    <p:sldId id="257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0"/>
    <p:restoredTop sz="94694"/>
  </p:normalViewPr>
  <p:slideViewPr>
    <p:cSldViewPr snapToGrid="0">
      <p:cViewPr varScale="1">
        <p:scale>
          <a:sx n="107" d="100"/>
          <a:sy n="107" d="100"/>
        </p:scale>
        <p:origin x="10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A2FEAD-4335-B08C-CE5E-5E1CF25C3A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EF282-3406-6C56-BE96-C8B79072A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A410-4C1B-C649-B4FD-5B1DD9DE2DC7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ADE04-418B-6FE5-E180-3E69CDE1C9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D1A2E-D15D-3B93-1756-C92E61F84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DFADF-D8AD-4745-93B1-FF2B5FE9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BFC93-A690-714F-BEB2-E5234961B131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912D8-EE76-8245-9B86-2521EF08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7E6AAB-9E61-B7A1-0FC2-B33D4B1FB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1107-7B60-4F4A-27E2-5DB2A645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77084"/>
            <a:ext cx="91440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4A404C7-FECF-8A5B-B526-5F9B60A6E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187386"/>
            <a:ext cx="4114800" cy="365125"/>
          </a:xfrm>
        </p:spPr>
        <p:txBody>
          <a:bodyPr/>
          <a:lstStyle/>
          <a:p>
            <a:r>
              <a:rPr lang="en-US" dirty="0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18997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D1E0-3AB0-7B28-2E50-7566D938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90BC6-C3CD-BBC3-F68C-88EB33AFA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77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68D15-AEC3-E5D1-9FC3-8104F78D2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7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E1A0A-A011-F00E-BEAF-C0426E7C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243656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45FD-E189-F929-CD23-BF09B542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A27E-B88B-CB5E-19C9-C150BA0B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D5A4-DD9B-53A0-0396-DDC92133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6392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C7B4-9B93-3386-A1DE-27F8D182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05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84A6-A897-A8ED-881D-3EDA6168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177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118A-9F7D-D1DE-FB3F-7FA04C46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21893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3A36-F6E2-7A5B-B4A8-17DCCF54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0B15-B815-83B0-4957-261425453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9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E676-1936-6242-282D-EE22D5E2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9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662D8-D9BD-46B1-F1AC-5075A72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240779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5630-6026-C27E-B2DA-A4BC399F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3813C-19F3-9E08-86CB-CA24A3D3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2F0F9-EDC6-FBD8-5D06-792E1E85E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DD9F7-F855-2530-BCDD-C9F089E34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815D6-FFEC-B06B-711A-648C10F7D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71469-4647-A0B1-5DCB-216D1D19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5142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7DAB-2DB0-69F2-95BE-70CA4826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DD617-27B6-51CC-3F9B-E2C712E8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76383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5E392-E8DD-D9F2-A73B-60FF488C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54082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5E392-E8DD-D9F2-A73B-60FF488C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41240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B340-B977-3E29-9F88-9BB8D1BD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ABB6-E4E8-DE62-CEE1-C288E5AE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778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49C10-C770-0FE3-A14B-D6D73F65B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7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5702-49C9-015C-871C-656662A88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385822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1D75F9-1379-9DDC-50EA-475340FD0D3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51184" y="5848414"/>
            <a:ext cx="2113719" cy="7072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F149C8-B372-0656-6FB5-1B36C9E9D8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104243" y="5807419"/>
            <a:ext cx="2604053" cy="868018"/>
          </a:xfrm>
          <a:prstGeom prst="rect">
            <a:avLst/>
          </a:prstGeom>
        </p:spPr>
      </p:pic>
      <p:sp>
        <p:nvSpPr>
          <p:cNvPr id="20" name="Title Placeholder 19">
            <a:extLst>
              <a:ext uri="{FF2B5EF4-FFF2-40B4-BE49-F238E27FC236}">
                <a16:creationId xmlns:a16="http://schemas.microsoft.com/office/drawing/2014/main" id="{4E183596-E9E4-2A4E-BE45-2C160790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FCD91-79A6-B87B-CEA2-EA59A809C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D04EF-5D3D-0535-740E-DBCFAEB1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41566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25C4ECD-FAA9-FF81-8555-FA2252228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 Meeting of the Minds (MOTM25)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52619-7388-97C0-A1CE-C8D6A901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Template (Light)</a:t>
            </a:r>
          </a:p>
        </p:txBody>
      </p:sp>
    </p:spTree>
    <p:extLst>
      <p:ext uri="{BB962C8B-B14F-4D97-AF65-F5344CB8AC3E}">
        <p14:creationId xmlns:p14="http://schemas.microsoft.com/office/powerpoint/2010/main" val="18292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C8B2-A635-D0AA-9E1D-402D9E77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03D3A-F104-841F-D91A-2020F777A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F02F2-4552-C26F-C71B-3F7B99DE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5006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8ED9-D44D-28C2-8413-014B37EB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Your 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1DF5-9CC1-D183-1F25-8C6F0231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&gt; Master &gt; Slide Master</a:t>
            </a:r>
          </a:p>
          <a:p>
            <a:r>
              <a:rPr lang="en-US" dirty="0"/>
              <a:t>Select Upper Most Slide (The overall master slide)</a:t>
            </a:r>
          </a:p>
          <a:p>
            <a:r>
              <a:rPr lang="en-US" dirty="0"/>
              <a:t>Replace Logo in lower right</a:t>
            </a:r>
          </a:p>
          <a:p>
            <a:pPr lvl="1"/>
            <a:r>
              <a:rPr lang="en-US" dirty="0"/>
              <a:t>Must be Light Color w/ Transparent Background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2C60-41B9-C3A1-086F-E85E874E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33938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2D6FBF-FB48-0ED1-0048-8568E899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9A047-7413-DA32-9EBB-B7595F90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58586"/>
            <a:ext cx="7772400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2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CCEEC-F659-6142-6FCA-2B933DDF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8B0E-8B01-EC82-AA08-B08F710E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6D54-29C4-82E6-FD6B-DB1BD8BC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Menu: Insert &gt; Header and Footer</a:t>
            </a:r>
          </a:p>
          <a:p>
            <a:r>
              <a:rPr lang="en-US" dirty="0"/>
              <a:t>Adjust as necessary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C77AC-FBF4-860D-6F9B-561244AC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90580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6A1DC-970C-14DB-1AFE-3909ED00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01613-69D1-9DF8-42D1-05A128DC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98" y="302303"/>
            <a:ext cx="7201403" cy="5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A914-0526-4835-4641-42BFBEF8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10D3-B613-7269-92F1-DE89BE3B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/ Update Template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8F7A-A70C-10E1-A281-8B323622E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and/or Update These very template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DD53-41A7-BA59-1212-E2ECD6D4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21377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6EA2A-C2FD-1485-922E-D6B5B188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919ED-7BCF-866F-1B92-BAC7D464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52648"/>
            <a:ext cx="7772400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8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128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Template (Light)</vt:lpstr>
      <vt:lpstr>Instructions</vt:lpstr>
      <vt:lpstr>Adjust Your Logo</vt:lpstr>
      <vt:lpstr>PowerPoint Presentation</vt:lpstr>
      <vt:lpstr>Adjust Footer</vt:lpstr>
      <vt:lpstr>PowerPoint Presentation</vt:lpstr>
      <vt:lpstr>Delete / Update Template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Blake Miller</dc:creator>
  <cp:lastModifiedBy>Blake Miller</cp:lastModifiedBy>
  <cp:revision>9</cp:revision>
  <dcterms:created xsi:type="dcterms:W3CDTF">2025-02-23T14:08:40Z</dcterms:created>
  <dcterms:modified xsi:type="dcterms:W3CDTF">2025-02-24T13:04:19Z</dcterms:modified>
</cp:coreProperties>
</file>