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0" r:id="rId3"/>
    <p:sldId id="257" r:id="rId4"/>
    <p:sldId id="261" r:id="rId5"/>
    <p:sldId id="259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04"/>
    <p:restoredTop sz="94694"/>
  </p:normalViewPr>
  <p:slideViewPr>
    <p:cSldViewPr snapToGrid="0">
      <p:cViewPr varScale="1">
        <p:scale>
          <a:sx n="107" d="100"/>
          <a:sy n="107" d="100"/>
        </p:scale>
        <p:origin x="1112" y="4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8ABFC93-A690-714F-BEB2-E5234961B131}" type="datetimeFigureOut">
              <a:rPr lang="en-US" smtClean="0"/>
              <a:t>2/24/25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33912D8-EE76-8245-9B86-2521EF08DC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24511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00A40-7729-7BA1-22CD-33ABB1EADD2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17E6AAB-9E61-B7A1-0FC2-B33D4B1FB3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F712026-2E5E-E37B-2E29-30B5F561BDF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189972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7ED1E0-3AB0-7B28-2E50-7566D938CF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D90BC6-C3CD-BBC3-F68C-88EB33AFA21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C168D15-AEC3-E5D1-9FC3-8104F78D215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BAA1D8-0BF5-026B-3F96-0C50B3B3F94F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4BE1A0A-A011-F00E-BEAF-C0426E7CE8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9FF2725-6855-6B46-8007-FE3B54A1BD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663312-1A1A-404B-A05E-2A8D86E7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6560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88F45FD-E189-F929-CD23-BF09B5426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52FA27E-B88B-CB5E-19C9-C150BA0BE9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CDD5A4-DD9B-53A0-0396-DDC921335A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63929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91C7B4-9B93-3386-A1DE-27F8D18275E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98584A6-A897-A8ED-881D-3EDA6168B36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28118A-9F7D-D1DE-FB3F-7FA04C462A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2189322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623A36-F6E2-7A5B-B4A8-17DCCF543D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9E0B15-B815-83B0-4957-261425453EF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AF7E676-1936-6242-282D-EE22D5E2C58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F4F3371-F749-A168-144B-D5C3F5D5841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73662D8-D9BD-46B1-F1AC-5075A725B2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2EB84FD-E77A-71A3-D7F1-F5DFA15BE2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663312-1A1A-404B-A05E-2A8D86E7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77931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2D5630-6026-C27E-B2DA-A4BC399F3E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D3813C-19F3-9E08-86CB-CA24A3D36B9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2F0F9-EDC6-FBD8-5D06-792E1E85EEA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180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D8DD9F7-F855-2530-BCDD-C9F089E34D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42815D6-FFEC-B06B-711A-648C10F7D5B9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18010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68471469-4647-A0B1-5DCB-216D1D19BB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514236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FB7DAB-2DB0-69F2-95BE-70CA4826321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0DD617-27B6-51CC-3F9B-E2C712E8E0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7638305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4082838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 Comple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0725260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ADB340-B977-3E29-9F88-9BB8D1BDD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B8ABB6-E4E8-DE62-CEE1-C288E5AE56B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4F49C10-C770-0FE3-A14B-D6D73F65BB3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2FF1A5C-60A0-4502-466E-0E3DB4B84D00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65A44B3-D30C-7BE5-D6B1-B9D14B36B8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A1CD9F-1C56-DADE-7E91-3E7A6FEBC8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72663312-1A1A-404B-A05E-2A8D86E73A0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22873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78495AD-2EE5-12C8-A030-17677A781EE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396625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pic>
        <p:nvPicPr>
          <p:cNvPr id="12" name="Picture 11" descr="A black and white sign with white text&#10;&#10;AI-generated content may be incorrect.">
            <a:extLst>
              <a:ext uri="{FF2B5EF4-FFF2-40B4-BE49-F238E27FC236}">
                <a16:creationId xmlns:a16="http://schemas.microsoft.com/office/drawing/2014/main" id="{A91D75F9-1379-9DDC-50EA-475340FD0D3B}"/>
              </a:ext>
            </a:extLst>
          </p:cNvPr>
          <p:cNvPicPr>
            <a:picLocks noChangeAspect="1"/>
          </p:cNvPicPr>
          <p:nvPr userDrawn="1"/>
        </p:nvPicPr>
        <p:blipFill>
          <a:blip r:embed="rId12"/>
          <a:stretch>
            <a:fillRect/>
          </a:stretch>
        </p:blipFill>
        <p:spPr>
          <a:xfrm>
            <a:off x="351183" y="5848414"/>
            <a:ext cx="2113721" cy="707283"/>
          </a:xfrm>
          <a:prstGeom prst="rect">
            <a:avLst/>
          </a:prstGeom>
        </p:spPr>
      </p:pic>
      <p:pic>
        <p:nvPicPr>
          <p:cNvPr id="18" name="Picture 17" descr="A black and white logo&#10;&#10;AI-generated content may be incorrect.">
            <a:extLst>
              <a:ext uri="{FF2B5EF4-FFF2-40B4-BE49-F238E27FC236}">
                <a16:creationId xmlns:a16="http://schemas.microsoft.com/office/drawing/2014/main" id="{48F149C8-B372-0656-6FB5-1B36C9E9D8F9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9104243" y="5730116"/>
            <a:ext cx="2835964" cy="945321"/>
          </a:xfrm>
          <a:prstGeom prst="rect">
            <a:avLst/>
          </a:prstGeom>
        </p:spPr>
      </p:pic>
      <p:sp>
        <p:nvSpPr>
          <p:cNvPr id="20" name="Title Placeholder 19">
            <a:extLst>
              <a:ext uri="{FF2B5EF4-FFF2-40B4-BE49-F238E27FC236}">
                <a16:creationId xmlns:a16="http://schemas.microsoft.com/office/drawing/2014/main" id="{4E183596-E9E4-2A4E-BE45-2C160790F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B2CD50C-ECF5-9C80-9A93-4F3D6B72B9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662675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8" r:id="rId8"/>
    <p:sldLayoutId id="2147483656" r:id="rId9"/>
    <p:sldLayoutId id="2147483657" r:id="rId10"/>
  </p:sldLayoutIdLst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D436A5-46F7-BC67-C185-39C042BB534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PowerPoint Template (Dark)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6A22C4B-9E54-1E78-B161-62BC26578277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/>
              <a:t>2025 Meeting of the Minds (MOTM25)</a:t>
            </a:r>
          </a:p>
        </p:txBody>
      </p:sp>
    </p:spTree>
    <p:extLst>
      <p:ext uri="{BB962C8B-B14F-4D97-AF65-F5344CB8AC3E}">
        <p14:creationId xmlns:p14="http://schemas.microsoft.com/office/powerpoint/2010/main" val="335796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DCC8B2-A635-D0AA-9E1D-402D9E7725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Instructions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6C03D3A-F104-841F-D91A-2020F777AD0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DAF02F2-4552-C26F-C71B-3F7B99DE6D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5006831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C408ED9-D44D-28C2-8413-014B37EBF5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Your Logo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4F1DF5-9CC1-D183-1F25-8C6F0231D9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View &gt; Master &gt; Slide Master</a:t>
            </a:r>
          </a:p>
          <a:p>
            <a:r>
              <a:rPr lang="en-US" dirty="0"/>
              <a:t>Select Upper Most Slide (The overall master slide)</a:t>
            </a:r>
          </a:p>
          <a:p>
            <a:r>
              <a:rPr lang="en-US" dirty="0"/>
              <a:t>Replace Logo in lower right</a:t>
            </a:r>
          </a:p>
          <a:p>
            <a:pPr lvl="1"/>
            <a:r>
              <a:rPr lang="en-US" dirty="0"/>
              <a:t>Must be Light Color w/ Transparent Background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8D2C60-41B9-C3A1-086F-E85E874E58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3393817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D92D6FBF-FB48-0ED1-0048-8568E89992EB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6C9A047-7413-DA32-9EBB-B7595F90EDA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58586"/>
            <a:ext cx="7772400" cy="4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892089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CCEEC-F659-6142-6FCA-2B933DDF9C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F58B0E-8B01-EC82-AA08-B08F710EFB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Adjust Footer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AFF6D54-29C4-82E6-FD6B-DB1BD8BCF32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Menu: Insert &gt; Header and Footer</a:t>
            </a:r>
          </a:p>
          <a:p>
            <a:r>
              <a:rPr lang="en-US" dirty="0"/>
              <a:t>Adjust as necessary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B4C77AC-FBF4-860D-6F9B-561244AC05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9058059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6B56A1DC-970C-14DB-1AFE-3909ED00089A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9001613-69D1-9DF8-42D1-05A128DC69C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5298" y="302303"/>
            <a:ext cx="7201403" cy="528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828368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73CA914-0526-4835-4641-42BFBEF85B0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E10D3-B613-7269-92F1-DE89BE3B4C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Delete / Update Template Slides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18A8F7A-A70C-10E1-A281-8B323622E4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Delete and/or Update These very template slides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A4DD53-41A7-BA59-1212-E2ECD6D499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2025 {Your Name/Company}</a:t>
            </a:r>
          </a:p>
        </p:txBody>
      </p:sp>
    </p:spTree>
    <p:extLst>
      <p:ext uri="{BB962C8B-B14F-4D97-AF65-F5344CB8AC3E}">
        <p14:creationId xmlns:p14="http://schemas.microsoft.com/office/powerpoint/2010/main" val="1213776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>
            <a:extLst>
              <a:ext uri="{FF2B5EF4-FFF2-40B4-BE49-F238E27FC236}">
                <a16:creationId xmlns:a16="http://schemas.microsoft.com/office/drawing/2014/main" id="{7C26EA2A-C2FD-1485-922E-D6B5B188A27C}"/>
              </a:ext>
            </a:extLst>
          </p:cNvPr>
          <p:cNvSpPr>
            <a:spLocks noGrp="1"/>
          </p:cNvSpPr>
          <p:nvPr>
            <p:ph type="ftr" sz="quarter" idx="4294967295"/>
          </p:nvPr>
        </p:nvSpPr>
        <p:spPr>
          <a:xfrm>
            <a:off x="4038600" y="6190572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en-US"/>
              <a:t>Copyright 2025 {Your Name/Company}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F68919ED-7BCF-866F-1B92-BAC7D4641F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09800" y="652648"/>
            <a:ext cx="7772400" cy="4626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788727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</TotalTime>
  <Words>128</Words>
  <Application>Microsoft Macintosh PowerPoint</Application>
  <PresentationFormat>Widescreen</PresentationFormat>
  <Paragraphs>20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Office Theme</vt:lpstr>
      <vt:lpstr>PowerPoint Template (Dark)</vt:lpstr>
      <vt:lpstr>Instructions</vt:lpstr>
      <vt:lpstr>Adjust Your Logo</vt:lpstr>
      <vt:lpstr>PowerPoint Presentation</vt:lpstr>
      <vt:lpstr>Adjust Footer</vt:lpstr>
      <vt:lpstr>PowerPoint Presentation</vt:lpstr>
      <vt:lpstr>Delete / Update Template Slides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Blake Miller</dc:creator>
  <cp:lastModifiedBy>Blake Miller</cp:lastModifiedBy>
  <cp:revision>4</cp:revision>
  <dcterms:created xsi:type="dcterms:W3CDTF">2025-02-23T14:08:40Z</dcterms:created>
  <dcterms:modified xsi:type="dcterms:W3CDTF">2025-02-24T12:57:04Z</dcterms:modified>
</cp:coreProperties>
</file>