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11" Target="slides/slide2.xml" Type="http://schemas.openxmlformats.org/officeDocument/2006/relationships/slide"/><Relationship Id="rId12" Target="slides/slide3.xml" Type="http://schemas.openxmlformats.org/officeDocument/2006/relationships/slide"/><Relationship Id="rId13" Target="slides/slide4.xml" Type="http://schemas.openxmlformats.org/officeDocument/2006/relationships/slide"/><Relationship Id="rId14" Target="slides/slide5.xml" Type="http://schemas.openxmlformats.org/officeDocument/2006/relationships/slide"/><Relationship Id="rId15" Target="slides/slide6.xml" Type="http://schemas.openxmlformats.org/officeDocument/2006/relationships/slide"/><Relationship Id="rId16" Target="slides/slide7.xml" Type="http://schemas.openxmlformats.org/officeDocument/2006/relationships/slide"/><Relationship Id="rId17" Target="slides/slide8.xml" Type="http://schemas.openxmlformats.org/officeDocument/2006/relationships/slide"/><Relationship Id="rId18" Target="slides/slide9.xml" Type="http://schemas.openxmlformats.org/officeDocument/2006/relationships/slide"/><Relationship Id="rId19" Target="slides/slide10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888" r="0" b="-14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493664" y="8492664"/>
            <a:ext cx="1531271" cy="1531271"/>
          </a:xfrm>
          <a:custGeom>
            <a:avLst/>
            <a:gdLst/>
            <a:ahLst/>
            <a:cxnLst/>
            <a:rect r="r" b="b" t="t" l="l"/>
            <a:pathLst>
              <a:path h="1531271" w="1531271">
                <a:moveTo>
                  <a:pt x="0" y="0"/>
                </a:moveTo>
                <a:lnTo>
                  <a:pt x="1531272" y="0"/>
                </a:lnTo>
                <a:lnTo>
                  <a:pt x="1531272" y="1531272"/>
                </a:lnTo>
                <a:lnTo>
                  <a:pt x="0" y="15312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39975" y="388222"/>
            <a:ext cx="5181496" cy="3238435"/>
          </a:xfrm>
          <a:custGeom>
            <a:avLst/>
            <a:gdLst/>
            <a:ahLst/>
            <a:cxnLst/>
            <a:rect r="r" b="b" t="t" l="l"/>
            <a:pathLst>
              <a:path h="3238435" w="5181496">
                <a:moveTo>
                  <a:pt x="0" y="0"/>
                </a:moveTo>
                <a:lnTo>
                  <a:pt x="5181496" y="0"/>
                </a:lnTo>
                <a:lnTo>
                  <a:pt x="5181496" y="3238435"/>
                </a:lnTo>
                <a:lnTo>
                  <a:pt x="0" y="32384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9000"/>
            </a:blip>
            <a:stretch>
              <a:fillRect l="-5813" t="0" r="-5813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493664" y="8492664"/>
            <a:ext cx="1531271" cy="1531271"/>
          </a:xfrm>
          <a:custGeom>
            <a:avLst/>
            <a:gdLst/>
            <a:ahLst/>
            <a:cxnLst/>
            <a:rect r="r" b="b" t="t" l="l"/>
            <a:pathLst>
              <a:path h="1531271" w="1531271">
                <a:moveTo>
                  <a:pt x="0" y="0"/>
                </a:moveTo>
                <a:lnTo>
                  <a:pt x="1531272" y="0"/>
                </a:lnTo>
                <a:lnTo>
                  <a:pt x="1531272" y="1531272"/>
                </a:lnTo>
                <a:lnTo>
                  <a:pt x="0" y="15312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549455" y="345975"/>
            <a:ext cx="5189091" cy="3243182"/>
          </a:xfrm>
          <a:custGeom>
            <a:avLst/>
            <a:gdLst/>
            <a:ahLst/>
            <a:cxnLst/>
            <a:rect r="r" b="b" t="t" l="l"/>
            <a:pathLst>
              <a:path h="3243182" w="5189091">
                <a:moveTo>
                  <a:pt x="0" y="0"/>
                </a:moveTo>
                <a:lnTo>
                  <a:pt x="5189090" y="0"/>
                </a:lnTo>
                <a:lnTo>
                  <a:pt x="5189090" y="3243182"/>
                </a:lnTo>
                <a:lnTo>
                  <a:pt x="0" y="3243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888" r="0" b="-14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493664" y="8492664"/>
            <a:ext cx="1531271" cy="1531271"/>
          </a:xfrm>
          <a:custGeom>
            <a:avLst/>
            <a:gdLst/>
            <a:ahLst/>
            <a:cxnLst/>
            <a:rect r="r" b="b" t="t" l="l"/>
            <a:pathLst>
              <a:path h="1531271" w="1531271">
                <a:moveTo>
                  <a:pt x="0" y="0"/>
                </a:moveTo>
                <a:lnTo>
                  <a:pt x="1531272" y="0"/>
                </a:lnTo>
                <a:lnTo>
                  <a:pt x="1531272" y="1531272"/>
                </a:lnTo>
                <a:lnTo>
                  <a:pt x="0" y="15312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39975" y="388222"/>
            <a:ext cx="5189091" cy="3243182"/>
          </a:xfrm>
          <a:custGeom>
            <a:avLst/>
            <a:gdLst/>
            <a:ahLst/>
            <a:cxnLst/>
            <a:rect r="r" b="b" t="t" l="l"/>
            <a:pathLst>
              <a:path h="3243182" w="5189091">
                <a:moveTo>
                  <a:pt x="0" y="0"/>
                </a:moveTo>
                <a:lnTo>
                  <a:pt x="5189091" y="0"/>
                </a:lnTo>
                <a:lnTo>
                  <a:pt x="5189091" y="3243181"/>
                </a:lnTo>
                <a:lnTo>
                  <a:pt x="0" y="32431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888" r="0" b="-14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493664" y="8492664"/>
            <a:ext cx="1531271" cy="1531271"/>
          </a:xfrm>
          <a:custGeom>
            <a:avLst/>
            <a:gdLst/>
            <a:ahLst/>
            <a:cxnLst/>
            <a:rect r="r" b="b" t="t" l="l"/>
            <a:pathLst>
              <a:path h="1531271" w="1531271">
                <a:moveTo>
                  <a:pt x="0" y="0"/>
                </a:moveTo>
                <a:lnTo>
                  <a:pt x="1531272" y="0"/>
                </a:lnTo>
                <a:lnTo>
                  <a:pt x="1531272" y="1531272"/>
                </a:lnTo>
                <a:lnTo>
                  <a:pt x="0" y="15312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39975" y="388222"/>
            <a:ext cx="5189091" cy="3243182"/>
          </a:xfrm>
          <a:custGeom>
            <a:avLst/>
            <a:gdLst/>
            <a:ahLst/>
            <a:cxnLst/>
            <a:rect r="r" b="b" t="t" l="l"/>
            <a:pathLst>
              <a:path h="3243182" w="5189091">
                <a:moveTo>
                  <a:pt x="0" y="0"/>
                </a:moveTo>
                <a:lnTo>
                  <a:pt x="5189091" y="0"/>
                </a:lnTo>
                <a:lnTo>
                  <a:pt x="5189091" y="3243181"/>
                </a:lnTo>
                <a:lnTo>
                  <a:pt x="0" y="32431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888" r="0" b="-14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493664" y="8492664"/>
            <a:ext cx="1531271" cy="1531271"/>
          </a:xfrm>
          <a:custGeom>
            <a:avLst/>
            <a:gdLst/>
            <a:ahLst/>
            <a:cxnLst/>
            <a:rect r="r" b="b" t="t" l="l"/>
            <a:pathLst>
              <a:path h="1531271" w="1531271">
                <a:moveTo>
                  <a:pt x="0" y="0"/>
                </a:moveTo>
                <a:lnTo>
                  <a:pt x="1531272" y="0"/>
                </a:lnTo>
                <a:lnTo>
                  <a:pt x="1531272" y="1531272"/>
                </a:lnTo>
                <a:lnTo>
                  <a:pt x="0" y="15312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39975" y="388222"/>
            <a:ext cx="5189091" cy="3243182"/>
          </a:xfrm>
          <a:custGeom>
            <a:avLst/>
            <a:gdLst/>
            <a:ahLst/>
            <a:cxnLst/>
            <a:rect r="r" b="b" t="t" l="l"/>
            <a:pathLst>
              <a:path h="3243182" w="5189091">
                <a:moveTo>
                  <a:pt x="0" y="0"/>
                </a:moveTo>
                <a:lnTo>
                  <a:pt x="5189091" y="0"/>
                </a:lnTo>
                <a:lnTo>
                  <a:pt x="5189091" y="3243181"/>
                </a:lnTo>
                <a:lnTo>
                  <a:pt x="0" y="32431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888" r="0" b="-14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493664" y="8492664"/>
            <a:ext cx="1531271" cy="1531271"/>
          </a:xfrm>
          <a:custGeom>
            <a:avLst/>
            <a:gdLst/>
            <a:ahLst/>
            <a:cxnLst/>
            <a:rect r="r" b="b" t="t" l="l"/>
            <a:pathLst>
              <a:path h="1531271" w="1531271">
                <a:moveTo>
                  <a:pt x="0" y="0"/>
                </a:moveTo>
                <a:lnTo>
                  <a:pt x="1531272" y="0"/>
                </a:lnTo>
                <a:lnTo>
                  <a:pt x="1531272" y="1531272"/>
                </a:lnTo>
                <a:lnTo>
                  <a:pt x="0" y="15312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39975" y="388222"/>
            <a:ext cx="5189091" cy="3243182"/>
          </a:xfrm>
          <a:custGeom>
            <a:avLst/>
            <a:gdLst/>
            <a:ahLst/>
            <a:cxnLst/>
            <a:rect r="r" b="b" t="t" l="l"/>
            <a:pathLst>
              <a:path h="3243182" w="5189091">
                <a:moveTo>
                  <a:pt x="0" y="0"/>
                </a:moveTo>
                <a:lnTo>
                  <a:pt x="5189091" y="0"/>
                </a:lnTo>
                <a:lnTo>
                  <a:pt x="5189091" y="3243181"/>
                </a:lnTo>
                <a:lnTo>
                  <a:pt x="0" y="32431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888" r="0" b="-14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493664" y="8492664"/>
            <a:ext cx="1531271" cy="1531271"/>
          </a:xfrm>
          <a:custGeom>
            <a:avLst/>
            <a:gdLst/>
            <a:ahLst/>
            <a:cxnLst/>
            <a:rect r="r" b="b" t="t" l="l"/>
            <a:pathLst>
              <a:path h="1531271" w="1531271">
                <a:moveTo>
                  <a:pt x="0" y="0"/>
                </a:moveTo>
                <a:lnTo>
                  <a:pt x="1531272" y="0"/>
                </a:lnTo>
                <a:lnTo>
                  <a:pt x="1531272" y="1531272"/>
                </a:lnTo>
                <a:lnTo>
                  <a:pt x="0" y="15312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39975" y="388222"/>
            <a:ext cx="5189091" cy="3243182"/>
          </a:xfrm>
          <a:custGeom>
            <a:avLst/>
            <a:gdLst/>
            <a:ahLst/>
            <a:cxnLst/>
            <a:rect r="r" b="b" t="t" l="l"/>
            <a:pathLst>
              <a:path h="3243182" w="5189091">
                <a:moveTo>
                  <a:pt x="0" y="0"/>
                </a:moveTo>
                <a:lnTo>
                  <a:pt x="5189091" y="0"/>
                </a:lnTo>
                <a:lnTo>
                  <a:pt x="5189091" y="3243181"/>
                </a:lnTo>
                <a:lnTo>
                  <a:pt x="0" y="32431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888" r="0" b="-14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493664" y="8492664"/>
            <a:ext cx="1531271" cy="1531271"/>
          </a:xfrm>
          <a:custGeom>
            <a:avLst/>
            <a:gdLst/>
            <a:ahLst/>
            <a:cxnLst/>
            <a:rect r="r" b="b" t="t" l="l"/>
            <a:pathLst>
              <a:path h="1531271" w="1531271">
                <a:moveTo>
                  <a:pt x="0" y="0"/>
                </a:moveTo>
                <a:lnTo>
                  <a:pt x="1531272" y="0"/>
                </a:lnTo>
                <a:lnTo>
                  <a:pt x="1531272" y="1531272"/>
                </a:lnTo>
                <a:lnTo>
                  <a:pt x="0" y="15312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39975" y="388222"/>
            <a:ext cx="5189091" cy="3243182"/>
          </a:xfrm>
          <a:custGeom>
            <a:avLst/>
            <a:gdLst/>
            <a:ahLst/>
            <a:cxnLst/>
            <a:rect r="r" b="b" t="t" l="l"/>
            <a:pathLst>
              <a:path h="3243182" w="5189091">
                <a:moveTo>
                  <a:pt x="0" y="0"/>
                </a:moveTo>
                <a:lnTo>
                  <a:pt x="5189091" y="0"/>
                </a:lnTo>
                <a:lnTo>
                  <a:pt x="5189091" y="3243181"/>
                </a:lnTo>
                <a:lnTo>
                  <a:pt x="0" y="32431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888" r="0" b="-14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493664" y="8492664"/>
            <a:ext cx="1531271" cy="1531271"/>
          </a:xfrm>
          <a:custGeom>
            <a:avLst/>
            <a:gdLst/>
            <a:ahLst/>
            <a:cxnLst/>
            <a:rect r="r" b="b" t="t" l="l"/>
            <a:pathLst>
              <a:path h="1531271" w="1531271">
                <a:moveTo>
                  <a:pt x="0" y="0"/>
                </a:moveTo>
                <a:lnTo>
                  <a:pt x="1531272" y="0"/>
                </a:lnTo>
                <a:lnTo>
                  <a:pt x="1531272" y="1531272"/>
                </a:lnTo>
                <a:lnTo>
                  <a:pt x="0" y="15312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39975" y="388222"/>
            <a:ext cx="5189091" cy="3243182"/>
          </a:xfrm>
          <a:custGeom>
            <a:avLst/>
            <a:gdLst/>
            <a:ahLst/>
            <a:cxnLst/>
            <a:rect r="r" b="b" t="t" l="l"/>
            <a:pathLst>
              <a:path h="3243182" w="5189091">
                <a:moveTo>
                  <a:pt x="0" y="0"/>
                </a:moveTo>
                <a:lnTo>
                  <a:pt x="5189091" y="0"/>
                </a:lnTo>
                <a:lnTo>
                  <a:pt x="5189091" y="3243181"/>
                </a:lnTo>
                <a:lnTo>
                  <a:pt x="0" y="32431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888" r="0" b="-14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493664" y="8492664"/>
            <a:ext cx="1531271" cy="1531271"/>
          </a:xfrm>
          <a:custGeom>
            <a:avLst/>
            <a:gdLst/>
            <a:ahLst/>
            <a:cxnLst/>
            <a:rect r="r" b="b" t="t" l="l"/>
            <a:pathLst>
              <a:path h="1531271" w="1531271">
                <a:moveTo>
                  <a:pt x="0" y="0"/>
                </a:moveTo>
                <a:lnTo>
                  <a:pt x="1531272" y="0"/>
                </a:lnTo>
                <a:lnTo>
                  <a:pt x="1531272" y="1531272"/>
                </a:lnTo>
                <a:lnTo>
                  <a:pt x="0" y="15312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39975" y="388222"/>
            <a:ext cx="5189091" cy="3243182"/>
          </a:xfrm>
          <a:custGeom>
            <a:avLst/>
            <a:gdLst/>
            <a:ahLst/>
            <a:cxnLst/>
            <a:rect r="r" b="b" t="t" l="l"/>
            <a:pathLst>
              <a:path h="3243182" w="5189091">
                <a:moveTo>
                  <a:pt x="0" y="0"/>
                </a:moveTo>
                <a:lnTo>
                  <a:pt x="5189091" y="0"/>
                </a:lnTo>
                <a:lnTo>
                  <a:pt x="5189091" y="3243181"/>
                </a:lnTo>
                <a:lnTo>
                  <a:pt x="0" y="32431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DAF44JUuS9A</dc:identifier>
  <dcterms:modified xsi:type="dcterms:W3CDTF">2011-08-01T06:04:30Z</dcterms:modified>
  <cp:revision>1</cp:revision>
  <dc:title>90 Minds 2024 Blue PP</dc:title>
</cp:coreProperties>
</file>